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9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40E80-7DBD-46EC-927C-D94C81955AD8}" v="22" dt="2021-11-11T16:00:20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Lijiajiali" userId="cd91a6ae-cd14-420c-bfd6-ee6ce3b6c656" providerId="ADAL" clId="{03640E80-7DBD-46EC-927C-D94C81955AD8}"/>
    <pc:docChg chg="custSel addSld delSld modSld sldOrd">
      <pc:chgData name="Li, Lijiajiali" userId="cd91a6ae-cd14-420c-bfd6-ee6ce3b6c656" providerId="ADAL" clId="{03640E80-7DBD-46EC-927C-D94C81955AD8}" dt="2021-11-11T16:06:50.233" v="2440" actId="20577"/>
      <pc:docMkLst>
        <pc:docMk/>
      </pc:docMkLst>
      <pc:sldChg chg="modAnim">
        <pc:chgData name="Li, Lijiajiali" userId="cd91a6ae-cd14-420c-bfd6-ee6ce3b6c656" providerId="ADAL" clId="{03640E80-7DBD-46EC-927C-D94C81955AD8}" dt="2021-11-11T15:10:40.233" v="0"/>
        <pc:sldMkLst>
          <pc:docMk/>
          <pc:sldMk cId="2598613987" sldId="256"/>
        </pc:sldMkLst>
      </pc:sldChg>
      <pc:sldChg chg="addSp delSp modSp mod ord">
        <pc:chgData name="Li, Lijiajiali" userId="cd91a6ae-cd14-420c-bfd6-ee6ce3b6c656" providerId="ADAL" clId="{03640E80-7DBD-46EC-927C-D94C81955AD8}" dt="2021-11-11T16:06:04.332" v="2372" actId="21"/>
        <pc:sldMkLst>
          <pc:docMk/>
          <pc:sldMk cId="2516803310" sldId="257"/>
        </pc:sldMkLst>
        <pc:spChg chg="mod">
          <ac:chgData name="Li, Lijiajiali" userId="cd91a6ae-cd14-420c-bfd6-ee6ce3b6c656" providerId="ADAL" clId="{03640E80-7DBD-46EC-927C-D94C81955AD8}" dt="2021-11-11T16:05:32.839" v="2366" actId="20577"/>
          <ac:spMkLst>
            <pc:docMk/>
            <pc:sldMk cId="2516803310" sldId="257"/>
            <ac:spMk id="2" creationId="{776A1CAF-12F3-4EED-ADEE-44A170212A30}"/>
          </ac:spMkLst>
        </pc:spChg>
        <pc:spChg chg="mod">
          <ac:chgData name="Li, Lijiajiali" userId="cd91a6ae-cd14-420c-bfd6-ee6ce3b6c656" providerId="ADAL" clId="{03640E80-7DBD-46EC-927C-D94C81955AD8}" dt="2021-11-11T16:00:42.557" v="2255" actId="33524"/>
          <ac:spMkLst>
            <pc:docMk/>
            <pc:sldMk cId="2516803310" sldId="257"/>
            <ac:spMk id="3" creationId="{F5444484-0452-4791-BA9D-5F9272AB4E53}"/>
          </ac:spMkLst>
        </pc:spChg>
        <pc:graphicFrameChg chg="add del mod modGraphic">
          <ac:chgData name="Li, Lijiajiali" userId="cd91a6ae-cd14-420c-bfd6-ee6ce3b6c656" providerId="ADAL" clId="{03640E80-7DBD-46EC-927C-D94C81955AD8}" dt="2021-11-11T16:06:04.332" v="2372" actId="21"/>
          <ac:graphicFrameMkLst>
            <pc:docMk/>
            <pc:sldMk cId="2516803310" sldId="257"/>
            <ac:graphicFrameMk id="5" creationId="{7D18AB68-EB07-4925-8E80-AE9E70F0B6D8}"/>
          </ac:graphicFrameMkLst>
        </pc:graphicFrameChg>
      </pc:sldChg>
      <pc:sldChg chg="modSp add mod">
        <pc:chgData name="Li, Lijiajiali" userId="cd91a6ae-cd14-420c-bfd6-ee6ce3b6c656" providerId="ADAL" clId="{03640E80-7DBD-46EC-927C-D94C81955AD8}" dt="2021-11-11T16:03:56.703" v="2329" actId="207"/>
        <pc:sldMkLst>
          <pc:docMk/>
          <pc:sldMk cId="2729653736" sldId="258"/>
        </pc:sldMkLst>
        <pc:spChg chg="mod">
          <ac:chgData name="Li, Lijiajiali" userId="cd91a6ae-cd14-420c-bfd6-ee6ce3b6c656" providerId="ADAL" clId="{03640E80-7DBD-46EC-927C-D94C81955AD8}" dt="2021-11-11T16:03:56.703" v="2329" actId="207"/>
          <ac:spMkLst>
            <pc:docMk/>
            <pc:sldMk cId="2729653736" sldId="258"/>
            <ac:spMk id="2" creationId="{776A1CAF-12F3-4EED-ADEE-44A170212A30}"/>
          </ac:spMkLst>
        </pc:spChg>
        <pc:spChg chg="mod">
          <ac:chgData name="Li, Lijiajiali" userId="cd91a6ae-cd14-420c-bfd6-ee6ce3b6c656" providerId="ADAL" clId="{03640E80-7DBD-46EC-927C-D94C81955AD8}" dt="2021-11-11T15:55:27.046" v="1852" actId="20577"/>
          <ac:spMkLst>
            <pc:docMk/>
            <pc:sldMk cId="2729653736" sldId="258"/>
            <ac:spMk id="3" creationId="{F5444484-0452-4791-BA9D-5F9272AB4E53}"/>
          </ac:spMkLst>
        </pc:spChg>
      </pc:sldChg>
      <pc:sldChg chg="new del">
        <pc:chgData name="Li, Lijiajiali" userId="cd91a6ae-cd14-420c-bfd6-ee6ce3b6c656" providerId="ADAL" clId="{03640E80-7DBD-46EC-927C-D94C81955AD8}" dt="2021-11-11T15:15:40.485" v="232" actId="2696"/>
        <pc:sldMkLst>
          <pc:docMk/>
          <pc:sldMk cId="2835407603" sldId="258"/>
        </pc:sldMkLst>
      </pc:sldChg>
      <pc:sldChg chg="modSp add del mod">
        <pc:chgData name="Li, Lijiajiali" userId="cd91a6ae-cd14-420c-bfd6-ee6ce3b6c656" providerId="ADAL" clId="{03640E80-7DBD-46EC-927C-D94C81955AD8}" dt="2021-11-11T15:51:50.159" v="1445" actId="2696"/>
        <pc:sldMkLst>
          <pc:docMk/>
          <pc:sldMk cId="2940288761" sldId="258"/>
        </pc:sldMkLst>
        <pc:spChg chg="mod">
          <ac:chgData name="Li, Lijiajiali" userId="cd91a6ae-cd14-420c-bfd6-ee6ce3b6c656" providerId="ADAL" clId="{03640E80-7DBD-46EC-927C-D94C81955AD8}" dt="2021-11-11T15:27:27.654" v="609" actId="20577"/>
          <ac:spMkLst>
            <pc:docMk/>
            <pc:sldMk cId="2940288761" sldId="258"/>
            <ac:spMk id="3" creationId="{F5444484-0452-4791-BA9D-5F9272AB4E53}"/>
          </ac:spMkLst>
        </pc:spChg>
      </pc:sldChg>
      <pc:sldChg chg="addSp delSp modSp add del mod">
        <pc:chgData name="Li, Lijiajiali" userId="cd91a6ae-cd14-420c-bfd6-ee6ce3b6c656" providerId="ADAL" clId="{03640E80-7DBD-46EC-927C-D94C81955AD8}" dt="2021-11-11T15:40:31.737" v="963" actId="2696"/>
        <pc:sldMkLst>
          <pc:docMk/>
          <pc:sldMk cId="235208147" sldId="259"/>
        </pc:sldMkLst>
        <pc:spChg chg="del mod">
          <ac:chgData name="Li, Lijiajiali" userId="cd91a6ae-cd14-420c-bfd6-ee6ce3b6c656" providerId="ADAL" clId="{03640E80-7DBD-46EC-927C-D94C81955AD8}" dt="2021-11-11T15:39:20.819" v="938"/>
          <ac:spMkLst>
            <pc:docMk/>
            <pc:sldMk cId="235208147" sldId="259"/>
            <ac:spMk id="3" creationId="{F5444484-0452-4791-BA9D-5F9272AB4E53}"/>
          </ac:spMkLst>
        </pc:spChg>
        <pc:spChg chg="add del mod">
          <ac:chgData name="Li, Lijiajiali" userId="cd91a6ae-cd14-420c-bfd6-ee6ce3b6c656" providerId="ADAL" clId="{03640E80-7DBD-46EC-927C-D94C81955AD8}" dt="2021-11-11T15:39:37" v="940"/>
          <ac:spMkLst>
            <pc:docMk/>
            <pc:sldMk cId="235208147" sldId="259"/>
            <ac:spMk id="6" creationId="{3D1C312A-EE57-4021-9A99-7C1CB46461E2}"/>
          </ac:spMkLst>
        </pc:spChg>
        <pc:spChg chg="add del mod">
          <ac:chgData name="Li, Lijiajiali" userId="cd91a6ae-cd14-420c-bfd6-ee6ce3b6c656" providerId="ADAL" clId="{03640E80-7DBD-46EC-927C-D94C81955AD8}" dt="2021-11-11T15:39:56.963" v="944"/>
          <ac:spMkLst>
            <pc:docMk/>
            <pc:sldMk cId="235208147" sldId="259"/>
            <ac:spMk id="11" creationId="{CACEF993-7747-4850-913B-23431E217DAD}"/>
          </ac:spMkLst>
        </pc:spChg>
        <pc:spChg chg="add mod">
          <ac:chgData name="Li, Lijiajiali" userId="cd91a6ae-cd14-420c-bfd6-ee6ce3b6c656" providerId="ADAL" clId="{03640E80-7DBD-46EC-927C-D94C81955AD8}" dt="2021-11-11T15:40:28.265" v="962" actId="20577"/>
          <ac:spMkLst>
            <pc:docMk/>
            <pc:sldMk cId="235208147" sldId="259"/>
            <ac:spMk id="16" creationId="{076955C5-F0F5-416A-B385-417BB2088F69}"/>
          </ac:spMkLst>
        </pc:spChg>
        <pc:picChg chg="add del mod">
          <ac:chgData name="Li, Lijiajiali" userId="cd91a6ae-cd14-420c-bfd6-ee6ce3b6c656" providerId="ADAL" clId="{03640E80-7DBD-46EC-927C-D94C81955AD8}" dt="2021-11-11T15:39:28.158" v="939" actId="21"/>
          <ac:picMkLst>
            <pc:docMk/>
            <pc:sldMk cId="235208147" sldId="259"/>
            <ac:picMk id="4" creationId="{C1E80658-2CF6-46DD-95E4-3D9E8D99A8BC}"/>
          </ac:picMkLst>
        </pc:picChg>
        <pc:picChg chg="add del mod">
          <ac:chgData name="Li, Lijiajiali" userId="cd91a6ae-cd14-420c-bfd6-ee6ce3b6c656" providerId="ADAL" clId="{03640E80-7DBD-46EC-927C-D94C81955AD8}" dt="2021-11-11T15:39:54.634" v="943" actId="21"/>
          <ac:picMkLst>
            <pc:docMk/>
            <pc:sldMk cId="235208147" sldId="259"/>
            <ac:picMk id="7" creationId="{8E2D2378-0947-4FED-807A-5BB1957F158E}"/>
          </ac:picMkLst>
        </pc:picChg>
        <pc:picChg chg="add del mod">
          <ac:chgData name="Li, Lijiajiali" userId="cd91a6ae-cd14-420c-bfd6-ee6ce3b6c656" providerId="ADAL" clId="{03640E80-7DBD-46EC-927C-D94C81955AD8}" dt="2021-11-11T15:40:00.144" v="945" actId="21"/>
          <ac:picMkLst>
            <pc:docMk/>
            <pc:sldMk cId="235208147" sldId="259"/>
            <ac:picMk id="15" creationId="{ABAFA444-5C7F-4FE2-ADB7-6D43AF5BD7E9}"/>
          </ac:picMkLst>
        </pc:picChg>
      </pc:sldChg>
      <pc:sldChg chg="delSp add del setBg delDesignElem">
        <pc:chgData name="Li, Lijiajiali" userId="cd91a6ae-cd14-420c-bfd6-ee6ce3b6c656" providerId="ADAL" clId="{03640E80-7DBD-46EC-927C-D94C81955AD8}" dt="2021-11-11T15:52:29.100" v="1593" actId="2696"/>
        <pc:sldMkLst>
          <pc:docMk/>
          <pc:sldMk cId="370919288" sldId="259"/>
        </pc:sldMkLst>
        <pc:spChg chg="del">
          <ac:chgData name="Li, Lijiajiali" userId="cd91a6ae-cd14-420c-bfd6-ee6ce3b6c656" providerId="ADAL" clId="{03640E80-7DBD-46EC-927C-D94C81955AD8}" dt="2021-11-11T15:52:25.414" v="1592"/>
          <ac:spMkLst>
            <pc:docMk/>
            <pc:sldMk cId="370919288" sldId="259"/>
            <ac:spMk id="8" creationId="{74CD14DB-BB81-479F-A1FC-1C75640E9F84}"/>
          </ac:spMkLst>
        </pc:spChg>
        <pc:spChg chg="del">
          <ac:chgData name="Li, Lijiajiali" userId="cd91a6ae-cd14-420c-bfd6-ee6ce3b6c656" providerId="ADAL" clId="{03640E80-7DBD-46EC-927C-D94C81955AD8}" dt="2021-11-11T15:52:25.414" v="1592"/>
          <ac:spMkLst>
            <pc:docMk/>
            <pc:sldMk cId="370919288" sldId="259"/>
            <ac:spMk id="10" creationId="{C943A91B-7CA7-4592-A975-73B1BF8C4C74}"/>
          </ac:spMkLst>
        </pc:spChg>
        <pc:spChg chg="del">
          <ac:chgData name="Li, Lijiajiali" userId="cd91a6ae-cd14-420c-bfd6-ee6ce3b6c656" providerId="ADAL" clId="{03640E80-7DBD-46EC-927C-D94C81955AD8}" dt="2021-11-11T15:52:25.414" v="1592"/>
          <ac:spMkLst>
            <pc:docMk/>
            <pc:sldMk cId="370919288" sldId="259"/>
            <ac:spMk id="12" creationId="{EC471314-E46A-414B-8D91-74880E84F187}"/>
          </ac:spMkLst>
        </pc:spChg>
        <pc:spChg chg="del">
          <ac:chgData name="Li, Lijiajiali" userId="cd91a6ae-cd14-420c-bfd6-ee6ce3b6c656" providerId="ADAL" clId="{03640E80-7DBD-46EC-927C-D94C81955AD8}" dt="2021-11-11T15:52:25.414" v="1592"/>
          <ac:spMkLst>
            <pc:docMk/>
            <pc:sldMk cId="370919288" sldId="259"/>
            <ac:spMk id="14" creationId="{6A681326-1C9D-44A3-A627-3871BDAE4127}"/>
          </ac:spMkLst>
        </pc:spChg>
      </pc:sldChg>
      <pc:sldChg chg="new del">
        <pc:chgData name="Li, Lijiajiali" userId="cd91a6ae-cd14-420c-bfd6-ee6ce3b6c656" providerId="ADAL" clId="{03640E80-7DBD-46EC-927C-D94C81955AD8}" dt="2021-11-11T15:55:36.860" v="1854" actId="2696"/>
        <pc:sldMkLst>
          <pc:docMk/>
          <pc:sldMk cId="415388587" sldId="259"/>
        </pc:sldMkLst>
      </pc:sldChg>
      <pc:sldChg chg="addSp modSp add del mod">
        <pc:chgData name="Li, Lijiajiali" userId="cd91a6ae-cd14-420c-bfd6-ee6ce3b6c656" providerId="ADAL" clId="{03640E80-7DBD-46EC-927C-D94C81955AD8}" dt="2021-11-11T15:38:42.970" v="681" actId="2696"/>
        <pc:sldMkLst>
          <pc:docMk/>
          <pc:sldMk cId="1667941176" sldId="259"/>
        </pc:sldMkLst>
        <pc:spChg chg="mod">
          <ac:chgData name="Li, Lijiajiali" userId="cd91a6ae-cd14-420c-bfd6-ee6ce3b6c656" providerId="ADAL" clId="{03640E80-7DBD-46EC-927C-D94C81955AD8}" dt="2021-11-11T15:38:15.915" v="677" actId="1076"/>
          <ac:spMkLst>
            <pc:docMk/>
            <pc:sldMk cId="1667941176" sldId="259"/>
            <ac:spMk id="3" creationId="{F5444484-0452-4791-BA9D-5F9272AB4E53}"/>
          </ac:spMkLst>
        </pc:spChg>
        <pc:picChg chg="add mod">
          <ac:chgData name="Li, Lijiajiali" userId="cd91a6ae-cd14-420c-bfd6-ee6ce3b6c656" providerId="ADAL" clId="{03640E80-7DBD-46EC-927C-D94C81955AD8}" dt="2021-11-11T15:38:22.179" v="678" actId="1076"/>
          <ac:picMkLst>
            <pc:docMk/>
            <pc:sldMk cId="1667941176" sldId="259"/>
            <ac:picMk id="1026" creationId="{3F9EC91F-ADEA-4544-AF8D-6DB96E88E182}"/>
          </ac:picMkLst>
        </pc:picChg>
      </pc:sldChg>
      <pc:sldChg chg="addSp delSp modSp add mod ord">
        <pc:chgData name="Li, Lijiajiali" userId="cd91a6ae-cd14-420c-bfd6-ee6ce3b6c656" providerId="ADAL" clId="{03640E80-7DBD-46EC-927C-D94C81955AD8}" dt="2021-11-11T16:04:45.234" v="2334" actId="14100"/>
        <pc:sldMkLst>
          <pc:docMk/>
          <pc:sldMk cId="2302518568" sldId="259"/>
        </pc:sldMkLst>
        <pc:spChg chg="mod">
          <ac:chgData name="Li, Lijiajiali" userId="cd91a6ae-cd14-420c-bfd6-ee6ce3b6c656" providerId="ADAL" clId="{03640E80-7DBD-46EC-927C-D94C81955AD8}" dt="2021-11-11T16:04:45.234" v="2334" actId="14100"/>
          <ac:spMkLst>
            <pc:docMk/>
            <pc:sldMk cId="2302518568" sldId="259"/>
            <ac:spMk id="2" creationId="{776A1CAF-12F3-4EED-ADEE-44A170212A30}"/>
          </ac:spMkLst>
        </pc:spChg>
        <pc:spChg chg="mod">
          <ac:chgData name="Li, Lijiajiali" userId="cd91a6ae-cd14-420c-bfd6-ee6ce3b6c656" providerId="ADAL" clId="{03640E80-7DBD-46EC-927C-D94C81955AD8}" dt="2021-11-11T15:59:52.308" v="2249" actId="20577"/>
          <ac:spMkLst>
            <pc:docMk/>
            <pc:sldMk cId="2302518568" sldId="259"/>
            <ac:spMk id="3" creationId="{F5444484-0452-4791-BA9D-5F9272AB4E53}"/>
          </ac:spMkLst>
        </pc:spChg>
        <pc:spChg chg="add del mod">
          <ac:chgData name="Li, Lijiajiali" userId="cd91a6ae-cd14-420c-bfd6-ee6ce3b6c656" providerId="ADAL" clId="{03640E80-7DBD-46EC-927C-D94C81955AD8}" dt="2021-11-11T16:00:32.850" v="2254"/>
          <ac:spMkLst>
            <pc:docMk/>
            <pc:sldMk cId="2302518568" sldId="259"/>
            <ac:spMk id="4" creationId="{426257E0-2CE0-42EC-A002-E0CF9CEB993B}"/>
          </ac:spMkLst>
        </pc:spChg>
        <pc:picChg chg="add mod">
          <ac:chgData name="Li, Lijiajiali" userId="cd91a6ae-cd14-420c-bfd6-ee6ce3b6c656" providerId="ADAL" clId="{03640E80-7DBD-46EC-927C-D94C81955AD8}" dt="2021-11-11T16:00:23.317" v="2252" actId="1076"/>
          <ac:picMkLst>
            <pc:docMk/>
            <pc:sldMk cId="2302518568" sldId="259"/>
            <ac:picMk id="5" creationId="{D2799508-3DB2-45DD-85AA-3619B4644A0D}"/>
          </ac:picMkLst>
        </pc:picChg>
      </pc:sldChg>
      <pc:sldChg chg="new del">
        <pc:chgData name="Li, Lijiajiali" userId="cd91a6ae-cd14-420c-bfd6-ee6ce3b6c656" providerId="ADAL" clId="{03640E80-7DBD-46EC-927C-D94C81955AD8}" dt="2021-11-11T15:27:39.330" v="611" actId="2696"/>
        <pc:sldMkLst>
          <pc:docMk/>
          <pc:sldMk cId="2434934221" sldId="259"/>
        </pc:sldMkLst>
      </pc:sldChg>
      <pc:sldChg chg="new del">
        <pc:chgData name="Li, Lijiajiali" userId="cd91a6ae-cd14-420c-bfd6-ee6ce3b6c656" providerId="ADAL" clId="{03640E80-7DBD-46EC-927C-D94C81955AD8}" dt="2021-11-11T15:40:44.207" v="965" actId="2696"/>
        <pc:sldMkLst>
          <pc:docMk/>
          <pc:sldMk cId="3440851746" sldId="259"/>
        </pc:sldMkLst>
      </pc:sldChg>
      <pc:sldChg chg="addSp delSp modSp add del mod">
        <pc:chgData name="Li, Lijiajiali" userId="cd91a6ae-cd14-420c-bfd6-ee6ce3b6c656" providerId="ADAL" clId="{03640E80-7DBD-46EC-927C-D94C81955AD8}" dt="2021-11-11T15:51:45.307" v="1444" actId="2696"/>
        <pc:sldMkLst>
          <pc:docMk/>
          <pc:sldMk cId="3855919871" sldId="259"/>
        </pc:sldMkLst>
        <pc:spChg chg="del mod">
          <ac:chgData name="Li, Lijiajiali" userId="cd91a6ae-cd14-420c-bfd6-ee6ce3b6c656" providerId="ADAL" clId="{03640E80-7DBD-46EC-927C-D94C81955AD8}" dt="2021-11-11T15:50:40.810" v="1234" actId="21"/>
          <ac:spMkLst>
            <pc:docMk/>
            <pc:sldMk cId="3855919871" sldId="259"/>
            <ac:spMk id="3" creationId="{F5444484-0452-4791-BA9D-5F9272AB4E53}"/>
          </ac:spMkLst>
        </pc:spChg>
        <pc:spChg chg="add mod">
          <ac:chgData name="Li, Lijiajiali" userId="cd91a6ae-cd14-420c-bfd6-ee6ce3b6c656" providerId="ADAL" clId="{03640E80-7DBD-46EC-927C-D94C81955AD8}" dt="2021-11-11T15:50:40.810" v="1234" actId="21"/>
          <ac:spMkLst>
            <pc:docMk/>
            <pc:sldMk cId="3855919871" sldId="259"/>
            <ac:spMk id="4" creationId="{74D6ECC5-1CD5-41CC-9881-B573519DEA24}"/>
          </ac:spMkLst>
        </pc:spChg>
        <pc:spChg chg="add mod">
          <ac:chgData name="Li, Lijiajiali" userId="cd91a6ae-cd14-420c-bfd6-ee6ce3b6c656" providerId="ADAL" clId="{03640E80-7DBD-46EC-927C-D94C81955AD8}" dt="2021-11-11T15:51:28.098" v="1443" actId="20577"/>
          <ac:spMkLst>
            <pc:docMk/>
            <pc:sldMk cId="3855919871" sldId="259"/>
            <ac:spMk id="11" creationId="{931CF38C-B48F-4484-BBC4-CD79F89FB9B6}"/>
          </ac:spMkLst>
        </pc:spChg>
        <pc:picChg chg="add mod">
          <ac:chgData name="Li, Lijiajiali" userId="cd91a6ae-cd14-420c-bfd6-ee6ce3b6c656" providerId="ADAL" clId="{03640E80-7DBD-46EC-927C-D94C81955AD8}" dt="2021-11-11T15:50:58.671" v="1237" actId="1076"/>
          <ac:picMkLst>
            <pc:docMk/>
            <pc:sldMk cId="3855919871" sldId="259"/>
            <ac:picMk id="13" creationId="{D51E8CC6-7084-479E-BADB-EB109B063674}"/>
          </ac:picMkLst>
        </pc:picChg>
        <pc:picChg chg="add del mod">
          <ac:chgData name="Li, Lijiajiali" userId="cd91a6ae-cd14-420c-bfd6-ee6ce3b6c656" providerId="ADAL" clId="{03640E80-7DBD-46EC-927C-D94C81955AD8}" dt="2021-11-11T15:50:40.810" v="1234" actId="21"/>
          <ac:picMkLst>
            <pc:docMk/>
            <pc:sldMk cId="3855919871" sldId="259"/>
            <ac:picMk id="2050" creationId="{4C5160E3-5D1C-4404-91F2-8A3EB52E2D5A}"/>
          </ac:picMkLst>
        </pc:picChg>
      </pc:sldChg>
      <pc:sldChg chg="delSp add del setBg delDesignElem">
        <pc:chgData name="Li, Lijiajiali" userId="cd91a6ae-cd14-420c-bfd6-ee6ce3b6c656" providerId="ADAL" clId="{03640E80-7DBD-46EC-927C-D94C81955AD8}" dt="2021-11-11T15:39:16.807" v="937" actId="2696"/>
        <pc:sldMkLst>
          <pc:docMk/>
          <pc:sldMk cId="2495171758" sldId="260"/>
        </pc:sldMkLst>
        <pc:spChg chg="del">
          <ac:chgData name="Li, Lijiajiali" userId="cd91a6ae-cd14-420c-bfd6-ee6ce3b6c656" providerId="ADAL" clId="{03640E80-7DBD-46EC-927C-D94C81955AD8}" dt="2021-11-11T15:39:08.113" v="936"/>
          <ac:spMkLst>
            <pc:docMk/>
            <pc:sldMk cId="2495171758" sldId="260"/>
            <ac:spMk id="8" creationId="{74CD14DB-BB81-479F-A1FC-1C75640E9F84}"/>
          </ac:spMkLst>
        </pc:spChg>
        <pc:spChg chg="del">
          <ac:chgData name="Li, Lijiajiali" userId="cd91a6ae-cd14-420c-bfd6-ee6ce3b6c656" providerId="ADAL" clId="{03640E80-7DBD-46EC-927C-D94C81955AD8}" dt="2021-11-11T15:39:08.113" v="936"/>
          <ac:spMkLst>
            <pc:docMk/>
            <pc:sldMk cId="2495171758" sldId="260"/>
            <ac:spMk id="10" creationId="{C943A91B-7CA7-4592-A975-73B1BF8C4C74}"/>
          </ac:spMkLst>
        </pc:spChg>
        <pc:spChg chg="del">
          <ac:chgData name="Li, Lijiajiali" userId="cd91a6ae-cd14-420c-bfd6-ee6ce3b6c656" providerId="ADAL" clId="{03640E80-7DBD-46EC-927C-D94C81955AD8}" dt="2021-11-11T15:39:08.113" v="936"/>
          <ac:spMkLst>
            <pc:docMk/>
            <pc:sldMk cId="2495171758" sldId="260"/>
            <ac:spMk id="12" creationId="{EC471314-E46A-414B-8D91-74880E84F187}"/>
          </ac:spMkLst>
        </pc:spChg>
        <pc:spChg chg="del">
          <ac:chgData name="Li, Lijiajiali" userId="cd91a6ae-cd14-420c-bfd6-ee6ce3b6c656" providerId="ADAL" clId="{03640E80-7DBD-46EC-927C-D94C81955AD8}" dt="2021-11-11T15:39:08.113" v="936"/>
          <ac:spMkLst>
            <pc:docMk/>
            <pc:sldMk cId="2495171758" sldId="260"/>
            <ac:spMk id="14" creationId="{6A681326-1C9D-44A3-A627-3871BDAE4127}"/>
          </ac:spMkLst>
        </pc:spChg>
      </pc:sldChg>
      <pc:sldChg chg="new del">
        <pc:chgData name="Li, Lijiajiali" userId="cd91a6ae-cd14-420c-bfd6-ee6ce3b6c656" providerId="ADAL" clId="{03640E80-7DBD-46EC-927C-D94C81955AD8}" dt="2021-11-11T15:38:38.863" v="680" actId="2696"/>
        <pc:sldMkLst>
          <pc:docMk/>
          <pc:sldMk cId="3207282214" sldId="260"/>
        </pc:sldMkLst>
      </pc:sldChg>
      <pc:sldChg chg="modSp add mod">
        <pc:chgData name="Li, Lijiajiali" userId="cd91a6ae-cd14-420c-bfd6-ee6ce3b6c656" providerId="ADAL" clId="{03640E80-7DBD-46EC-927C-D94C81955AD8}" dt="2021-11-11T16:06:50.233" v="2440" actId="20577"/>
        <pc:sldMkLst>
          <pc:docMk/>
          <pc:sldMk cId="3276509040" sldId="260"/>
        </pc:sldMkLst>
        <pc:spChg chg="mod">
          <ac:chgData name="Li, Lijiajiali" userId="cd91a6ae-cd14-420c-bfd6-ee6ce3b6c656" providerId="ADAL" clId="{03640E80-7DBD-46EC-927C-D94C81955AD8}" dt="2021-11-11T16:02:50.311" v="2283" actId="207"/>
          <ac:spMkLst>
            <pc:docMk/>
            <pc:sldMk cId="3276509040" sldId="260"/>
            <ac:spMk id="2" creationId="{776A1CAF-12F3-4EED-ADEE-44A170212A30}"/>
          </ac:spMkLst>
        </pc:spChg>
        <pc:spChg chg="mod">
          <ac:chgData name="Li, Lijiajiali" userId="cd91a6ae-cd14-420c-bfd6-ee6ce3b6c656" providerId="ADAL" clId="{03640E80-7DBD-46EC-927C-D94C81955AD8}" dt="2021-11-11T16:06:50.233" v="2440" actId="20577"/>
          <ac:spMkLst>
            <pc:docMk/>
            <pc:sldMk cId="3276509040" sldId="260"/>
            <ac:spMk id="3" creationId="{F5444484-0452-4791-BA9D-5F9272AB4E53}"/>
          </ac:spMkLst>
        </pc:spChg>
      </pc:sldChg>
      <pc:sldChg chg="add del">
        <pc:chgData name="Li, Lijiajiali" userId="cd91a6ae-cd14-420c-bfd6-ee6ce3b6c656" providerId="ADAL" clId="{03640E80-7DBD-46EC-927C-D94C81955AD8}" dt="2021-11-11T15:56:04.979" v="2065" actId="2696"/>
        <pc:sldMkLst>
          <pc:docMk/>
          <pc:sldMk cId="3835705259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59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19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38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52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2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23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36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6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14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246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63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1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61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13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37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29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4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0BC197-4AFC-4D06-8513-E3D5E6DCD8B2}" type="datetimeFigureOut">
              <a:rPr lang="en-CA" smtClean="0"/>
              <a:t>2021-11-11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6760-ACDB-4003-844D-064793A1AD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08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hyperlink" Target="https://pxhere.com/en/photo/563893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red flowers&#10;&#10;Description automatically generated">
            <a:extLst>
              <a:ext uri="{FF2B5EF4-FFF2-40B4-BE49-F238E27FC236}">
                <a16:creationId xmlns:a16="http://schemas.microsoft.com/office/drawing/2014/main" id="{D2F2E50A-371C-4453-839B-218878681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1059" r="9091" b="23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F7FC7-EEBA-44CF-9B41-82326CA15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 fontAlgn="ctr"/>
            <a:r>
              <a:rPr lang="en-CA" b="1" i="0" dirty="0">
                <a:solidFill>
                  <a:schemeClr val="tx1"/>
                </a:solidFill>
                <a:effectLst/>
                <a:latin typeface="Segoe UI Web"/>
              </a:rPr>
              <a:t>Remembrance Day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01205-A0A0-494B-ABE5-50F3CD67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Kevin Li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The last post by Josef.p">
            <a:hlinkClick r:id="" action="ppaction://media"/>
            <a:extLst>
              <a:ext uri="{FF2B5EF4-FFF2-40B4-BE49-F238E27FC236}">
                <a16:creationId xmlns:a16="http://schemas.microsoft.com/office/drawing/2014/main" id="{2FA5E52E-48B2-416E-A35D-B9C213750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3612" y="60556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A1CAF-12F3-4EED-ADEE-44A17021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42735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Why I chose this song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4484-0452-4791-BA9D-5F9272AB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The name of the song is called The Last Post by Josef Pitura-Riley. I chose this song because it is quiet, and it makes people more thoughtful.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680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A1CAF-12F3-4EED-ADEE-44A17021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137651"/>
            <a:ext cx="8947522" cy="2507225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Photoof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veteranor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current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militarypersonyou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with introduction including their name and any relevant info about their service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br>
              <a:rPr lang="en-US" dirty="0"/>
            </a:b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4484-0452-4791-BA9D-5F9272AB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61" y="2829399"/>
            <a:ext cx="6949307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Elmer James Sinclair</a:t>
            </a:r>
          </a:p>
          <a:p>
            <a:pPr marL="0" indent="0">
              <a:buNone/>
            </a:pPr>
            <a:r>
              <a:rPr lang="en-CA" dirty="0"/>
              <a:t>When he was a </a:t>
            </a:r>
            <a:r>
              <a:rPr lang="en-US" b="0" i="0" dirty="0">
                <a:solidFill>
                  <a:srgbClr val="393939"/>
                </a:solidFill>
                <a:effectLst/>
                <a:latin typeface="Avenir"/>
              </a:rPr>
              <a:t>Royal Canadian Corps of Signals his job was to communicate between squadrons or between stations.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3939"/>
                </a:solidFill>
                <a:effectLst/>
                <a:latin typeface="Avenir"/>
              </a:rPr>
              <a:t>He was sent to France with the British </a:t>
            </a:r>
            <a:r>
              <a:rPr lang="en-CA" b="0" i="0" dirty="0">
                <a:solidFill>
                  <a:srgbClr val="393939"/>
                </a:solidFill>
                <a:effectLst/>
                <a:latin typeface="Avenir"/>
              </a:rPr>
              <a:t>Division for a month  before going back to Canadian Headquarters. </a:t>
            </a:r>
            <a:r>
              <a:rPr lang="en-US" dirty="0">
                <a:solidFill>
                  <a:srgbClr val="393939"/>
                </a:solidFill>
                <a:latin typeface="Avenir"/>
              </a:rPr>
              <a:t>His</a:t>
            </a:r>
            <a:r>
              <a:rPr lang="en-US" b="0" i="0" dirty="0">
                <a:solidFill>
                  <a:srgbClr val="393939"/>
                </a:solidFill>
                <a:effectLst/>
                <a:latin typeface="Avenir"/>
              </a:rPr>
              <a:t> job was to make sure the stations stayed on frequency. 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99508-3DB2-45DD-85AA-3619B464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578" y="3428999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A1CAF-12F3-4EED-ADEE-44A17021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 fontScale="90000"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Self-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reflectionslide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centered around the following opinion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questionswhich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should be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4484-0452-4791-BA9D-5F9272AB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920403"/>
            <a:ext cx="8946541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I hear the word Remembrance  for me it means soldiers die in the wars to protect 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Remembrance day  helps me nothing.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Remembrance day to  think about the soldier death to help this country.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965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A1CAF-12F3-4EED-ADEE-44A17021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Conclusion slide -How will show your recognition on Remembrance Day 2021?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4484-0452-4791-BA9D-5F9272AB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3" y="2920403"/>
            <a:ext cx="8946541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will show my recognition by being respectful, kind, and quiet to the soldiers when </a:t>
            </a:r>
            <a:r>
              <a:rPr lang="en-US"/>
              <a:t>I encounter them.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650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81BF36E4D20499FBEDA4C45427F5E" ma:contentTypeVersion="5" ma:contentTypeDescription="Create a new document." ma:contentTypeScope="" ma:versionID="b3aaed8097b51923130dc4aef947e80a">
  <xsd:schema xmlns:xsd="http://www.w3.org/2001/XMLSchema" xmlns:xs="http://www.w3.org/2001/XMLSchema" xmlns:p="http://schemas.microsoft.com/office/2006/metadata/properties" xmlns:ns2="6edb56c2-0750-425b-8e87-f4a862684656" xmlns:ns3="33e5b92b-54a8-40d4-8eef-a50e428b9861" targetNamespace="http://schemas.microsoft.com/office/2006/metadata/properties" ma:root="true" ma:fieldsID="4dba1e5cfac222b2777bc9430327696e" ns2:_="" ns3:_="">
    <xsd:import namespace="6edb56c2-0750-425b-8e87-f4a862684656"/>
    <xsd:import namespace="33e5b92b-54a8-40d4-8eef-a50e428b986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b56c2-0750-425b-8e87-f4a86268465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5b92b-54a8-40d4-8eef-a50e428b986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edb56c2-0750-425b-8e87-f4a862684656" xsi:nil="true"/>
  </documentManagement>
</p:properties>
</file>

<file path=customXml/itemProps1.xml><?xml version="1.0" encoding="utf-8"?>
<ds:datastoreItem xmlns:ds="http://schemas.openxmlformats.org/officeDocument/2006/customXml" ds:itemID="{43A86B72-9E9D-4842-A93D-8209BDF71991}"/>
</file>

<file path=customXml/itemProps2.xml><?xml version="1.0" encoding="utf-8"?>
<ds:datastoreItem xmlns:ds="http://schemas.openxmlformats.org/officeDocument/2006/customXml" ds:itemID="{1E5FFE33-FED0-4CB6-A7BB-A3904F938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DD2198-92F5-4EF9-9660-A6BCE3F00840}">
  <ds:schemaRefs>
    <ds:schemaRef ds:uri="http://schemas.microsoft.com/office/2006/metadata/properties"/>
    <ds:schemaRef ds:uri="http://purl.org/dc/terms/"/>
    <ds:schemaRef ds:uri="2eb2d65f-69fb-4447-bac5-15b8dce72a7a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636f440-008a-40ba-a954-49d7db67c25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</TotalTime>
  <Words>199</Words>
  <Application>Microsoft Office PowerPoint</Application>
  <PresentationFormat>Widescreen</PresentationFormat>
  <Paragraphs>16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Avenir</vt:lpstr>
      <vt:lpstr>Segoe UI Web</vt:lpstr>
      <vt:lpstr>Arial</vt:lpstr>
      <vt:lpstr>Century Gothic</vt:lpstr>
      <vt:lpstr>Wingdings 3</vt:lpstr>
      <vt:lpstr>Ion</vt:lpstr>
      <vt:lpstr>Remembrance Day Project</vt:lpstr>
      <vt:lpstr>Why I chose this song</vt:lpstr>
      <vt:lpstr> Photoof a veteranor current militarypersonyou know with introduction including their name and any relevant info about their service. </vt:lpstr>
      <vt:lpstr>Self-reflectionslide centered around the following opinion questionswhich should be </vt:lpstr>
      <vt:lpstr> Conclusion slide -How will show your recognition on Remembrance Day 2021?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Li, Lijiajiali</dc:creator>
  <cp:lastModifiedBy>Li, Lijiajiali</cp:lastModifiedBy>
  <cp:revision>1</cp:revision>
  <dcterms:created xsi:type="dcterms:W3CDTF">2021-11-11T13:25:19Z</dcterms:created>
  <dcterms:modified xsi:type="dcterms:W3CDTF">2021-11-11T16:06:54Z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0x010100CE181BF36E4D20499FBEDA4C45427F5E</vt:lpwstr>
  </property>
  <property fmtid="{D5CDD505-2E9C-101B-9397-08002B2CF9AE}" pid="3" name="Order">
    <vt:r8>49200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